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56" r:id="rId5"/>
    <p:sldId id="274" r:id="rId6"/>
    <p:sldId id="275" r:id="rId7"/>
    <p:sldId id="273" r:id="rId8"/>
    <p:sldId id="276" r:id="rId9"/>
    <p:sldId id="277"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339AA2-8BD7-40E1-B038-A6B3690BF4FD}" v="4" dt="2021-12-08T11:35:56.8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02" autoAdjust="0"/>
  </p:normalViewPr>
  <p:slideViewPr>
    <p:cSldViewPr snapToGrid="0">
      <p:cViewPr varScale="1">
        <p:scale>
          <a:sx n="80" d="100"/>
          <a:sy n="80" d="100"/>
        </p:scale>
        <p:origin x="58" y="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neke Kamstra" userId="38168845-acf0-435d-adc5-c7471e607150" providerId="ADAL" clId="{A3339AA2-8BD7-40E1-B038-A6B3690BF4FD}"/>
    <pc:docChg chg="custSel mod addSld delSld modSld sldOrd">
      <pc:chgData name="Janneke Kamstra" userId="38168845-acf0-435d-adc5-c7471e607150" providerId="ADAL" clId="{A3339AA2-8BD7-40E1-B038-A6B3690BF4FD}" dt="2021-12-08T11:36:12.155" v="45" actId="2696"/>
      <pc:docMkLst>
        <pc:docMk/>
      </pc:docMkLst>
      <pc:sldChg chg="del">
        <pc:chgData name="Janneke Kamstra" userId="38168845-acf0-435d-adc5-c7471e607150" providerId="ADAL" clId="{A3339AA2-8BD7-40E1-B038-A6B3690BF4FD}" dt="2021-12-08T11:36:12.155" v="45" actId="2696"/>
        <pc:sldMkLst>
          <pc:docMk/>
          <pc:sldMk cId="2629921893" sldId="266"/>
        </pc:sldMkLst>
      </pc:sldChg>
      <pc:sldChg chg="ord">
        <pc:chgData name="Janneke Kamstra" userId="38168845-acf0-435d-adc5-c7471e607150" providerId="ADAL" clId="{A3339AA2-8BD7-40E1-B038-A6B3690BF4FD}" dt="2021-12-08T11:34:36.734" v="3"/>
        <pc:sldMkLst>
          <pc:docMk/>
          <pc:sldMk cId="3377794188" sldId="273"/>
        </pc:sldMkLst>
      </pc:sldChg>
      <pc:sldChg chg="delSp add del mod">
        <pc:chgData name="Janneke Kamstra" userId="38168845-acf0-435d-adc5-c7471e607150" providerId="ADAL" clId="{A3339AA2-8BD7-40E1-B038-A6B3690BF4FD}" dt="2021-12-08T11:35:01.420" v="6" actId="2696"/>
        <pc:sldMkLst>
          <pc:docMk/>
          <pc:sldMk cId="914663725" sldId="277"/>
        </pc:sldMkLst>
        <pc:picChg chg="del">
          <ac:chgData name="Janneke Kamstra" userId="38168845-acf0-435d-adc5-c7471e607150" providerId="ADAL" clId="{A3339AA2-8BD7-40E1-B038-A6B3690BF4FD}" dt="2021-12-08T11:34:27.485" v="1" actId="478"/>
          <ac:picMkLst>
            <pc:docMk/>
            <pc:sldMk cId="914663725" sldId="277"/>
            <ac:picMk id="4" creationId="{00000000-0000-0000-0000-000000000000}"/>
          </ac:picMkLst>
        </pc:picChg>
      </pc:sldChg>
      <pc:sldChg chg="addSp delSp modSp add mod">
        <pc:chgData name="Janneke Kamstra" userId="38168845-acf0-435d-adc5-c7471e607150" providerId="ADAL" clId="{A3339AA2-8BD7-40E1-B038-A6B3690BF4FD}" dt="2021-12-08T11:36:02.566" v="44" actId="26606"/>
        <pc:sldMkLst>
          <pc:docMk/>
          <pc:sldMk cId="1015193752" sldId="277"/>
        </pc:sldMkLst>
        <pc:spChg chg="del mod">
          <ac:chgData name="Janneke Kamstra" userId="38168845-acf0-435d-adc5-c7471e607150" providerId="ADAL" clId="{A3339AA2-8BD7-40E1-B038-A6B3690BF4FD}" dt="2021-12-08T11:36:02.566" v="44" actId="26606"/>
          <ac:spMkLst>
            <pc:docMk/>
            <pc:sldMk cId="1015193752" sldId="277"/>
            <ac:spMk id="2" creationId="{67CD5C10-FA90-46AD-B582-FB1764A827F2}"/>
          </ac:spMkLst>
        </pc:spChg>
        <pc:spChg chg="del mod">
          <ac:chgData name="Janneke Kamstra" userId="38168845-acf0-435d-adc5-c7471e607150" providerId="ADAL" clId="{A3339AA2-8BD7-40E1-B038-A6B3690BF4FD}" dt="2021-12-08T11:36:02.566" v="44" actId="26606"/>
          <ac:spMkLst>
            <pc:docMk/>
            <pc:sldMk cId="1015193752" sldId="277"/>
            <ac:spMk id="4" creationId="{3E1841CD-D8F7-4E1A-91B9-8932BA914E1F}"/>
          </ac:spMkLst>
        </pc:spChg>
        <pc:spChg chg="del">
          <ac:chgData name="Janneke Kamstra" userId="38168845-acf0-435d-adc5-c7471e607150" providerId="ADAL" clId="{A3339AA2-8BD7-40E1-B038-A6B3690BF4FD}" dt="2021-12-08T11:36:02.566" v="44" actId="26606"/>
          <ac:spMkLst>
            <pc:docMk/>
            <pc:sldMk cId="1015193752" sldId="277"/>
            <ac:spMk id="43" creationId="{0E30439A-8A5B-46EC-8283-9B6B031D40D0}"/>
          </ac:spMkLst>
        </pc:spChg>
        <pc:spChg chg="del">
          <ac:chgData name="Janneke Kamstra" userId="38168845-acf0-435d-adc5-c7471e607150" providerId="ADAL" clId="{A3339AA2-8BD7-40E1-B038-A6B3690BF4FD}" dt="2021-12-08T11:36:02.566" v="44" actId="26606"/>
          <ac:spMkLst>
            <pc:docMk/>
            <pc:sldMk cId="1015193752" sldId="277"/>
            <ac:spMk id="44" creationId="{5CEAD642-85CF-4750-8432-7C80C901F001}"/>
          </ac:spMkLst>
        </pc:spChg>
        <pc:spChg chg="del">
          <ac:chgData name="Janneke Kamstra" userId="38168845-acf0-435d-adc5-c7471e607150" providerId="ADAL" clId="{A3339AA2-8BD7-40E1-B038-A6B3690BF4FD}" dt="2021-12-08T11:36:02.566" v="44" actId="26606"/>
          <ac:spMkLst>
            <pc:docMk/>
            <pc:sldMk cId="1015193752" sldId="277"/>
            <ac:spMk id="45" creationId="{730D8B3B-9B80-4025-B934-26DC7D7CD231}"/>
          </ac:spMkLst>
        </pc:spChg>
        <pc:spChg chg="del">
          <ac:chgData name="Janneke Kamstra" userId="38168845-acf0-435d-adc5-c7471e607150" providerId="ADAL" clId="{A3339AA2-8BD7-40E1-B038-A6B3690BF4FD}" dt="2021-12-08T11:36:02.566" v="44" actId="26606"/>
          <ac:spMkLst>
            <pc:docMk/>
            <pc:sldMk cId="1015193752" sldId="277"/>
            <ac:spMk id="47" creationId="{B5A1B09C-1565-46F8-B70F-621C5EB48A09}"/>
          </ac:spMkLst>
        </pc:spChg>
        <pc:spChg chg="del">
          <ac:chgData name="Janneke Kamstra" userId="38168845-acf0-435d-adc5-c7471e607150" providerId="ADAL" clId="{A3339AA2-8BD7-40E1-B038-A6B3690BF4FD}" dt="2021-12-08T11:36:02.566" v="44" actId="26606"/>
          <ac:spMkLst>
            <pc:docMk/>
            <pc:sldMk cId="1015193752" sldId="277"/>
            <ac:spMk id="49" creationId="{8C516CC8-80AC-446C-A56E-9F54B7210402}"/>
          </ac:spMkLst>
        </pc:spChg>
        <pc:spChg chg="del">
          <ac:chgData name="Janneke Kamstra" userId="38168845-acf0-435d-adc5-c7471e607150" providerId="ADAL" clId="{A3339AA2-8BD7-40E1-B038-A6B3690BF4FD}" dt="2021-12-08T11:36:02.566" v="44" actId="26606"/>
          <ac:spMkLst>
            <pc:docMk/>
            <pc:sldMk cId="1015193752" sldId="277"/>
            <ac:spMk id="50" creationId="{FA33EEAE-15D5-4119-8C1E-89D943F911EF}"/>
          </ac:spMkLst>
        </pc:spChg>
        <pc:spChg chg="del">
          <ac:chgData name="Janneke Kamstra" userId="38168845-acf0-435d-adc5-c7471e607150" providerId="ADAL" clId="{A3339AA2-8BD7-40E1-B038-A6B3690BF4FD}" dt="2021-12-08T11:36:02.566" v="44" actId="26606"/>
          <ac:spMkLst>
            <pc:docMk/>
            <pc:sldMk cId="1015193752" sldId="277"/>
            <ac:spMk id="51" creationId="{53947E58-F088-49F1-A3D1-DEA690192E84}"/>
          </ac:spMkLst>
        </pc:spChg>
        <pc:picChg chg="add mod">
          <ac:chgData name="Janneke Kamstra" userId="38168845-acf0-435d-adc5-c7471e607150" providerId="ADAL" clId="{A3339AA2-8BD7-40E1-B038-A6B3690BF4FD}" dt="2021-12-08T11:36:02.566" v="44" actId="26606"/>
          <ac:picMkLst>
            <pc:docMk/>
            <pc:sldMk cId="1015193752" sldId="277"/>
            <ac:picMk id="1026" creationId="{5ED9D95C-2EB2-4AF2-9EFE-167D44387ED3}"/>
          </ac:picMkLst>
        </pc:picChg>
      </pc:sldChg>
      <pc:sldChg chg="delSp add del setBg delDesignElem">
        <pc:chgData name="Janneke Kamstra" userId="38168845-acf0-435d-adc5-c7471e607150" providerId="ADAL" clId="{A3339AA2-8BD7-40E1-B038-A6B3690BF4FD}" dt="2021-12-08T11:35:05.413" v="7" actId="2696"/>
        <pc:sldMkLst>
          <pc:docMk/>
          <pc:sldMk cId="3069264106" sldId="278"/>
        </pc:sldMkLst>
        <pc:spChg chg="del">
          <ac:chgData name="Janneke Kamstra" userId="38168845-acf0-435d-adc5-c7471e607150" providerId="ADAL" clId="{A3339AA2-8BD7-40E1-B038-A6B3690BF4FD}" dt="2021-12-08T11:34:51.160" v="5"/>
          <ac:spMkLst>
            <pc:docMk/>
            <pc:sldMk cId="3069264106" sldId="278"/>
            <ac:spMk id="19" creationId="{6753252F-4873-4F63-801D-CC719279A7D5}"/>
          </ac:spMkLst>
        </pc:spChg>
        <pc:spChg chg="del">
          <ac:chgData name="Janneke Kamstra" userId="38168845-acf0-435d-adc5-c7471e607150" providerId="ADAL" clId="{A3339AA2-8BD7-40E1-B038-A6B3690BF4FD}" dt="2021-12-08T11:34:51.160" v="5"/>
          <ac:spMkLst>
            <pc:docMk/>
            <pc:sldMk cId="3069264106" sldId="278"/>
            <ac:spMk id="21" creationId="{047C8CCB-F95D-4249-92DD-651249D3535A}"/>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324568-304D-4AD7-BD5A-0593B4A3EA61}"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B7B75EAC-00AB-4493-B819-D66EDCE78099}">
      <dgm:prSet/>
      <dgm:spPr/>
      <dgm:t>
        <a:bodyPr/>
        <a:lstStyle/>
        <a:p>
          <a:r>
            <a:rPr lang="nl-NL"/>
            <a:t>Je hebt je kernkwaliteit</a:t>
          </a:r>
          <a:endParaRPr lang="en-US"/>
        </a:p>
      </dgm:t>
    </dgm:pt>
    <dgm:pt modelId="{7B3EBBC6-CA0E-4061-977A-367AB1B325BE}" type="parTrans" cxnId="{CA84EFE9-7A42-4504-AFD0-63B1DA4742DF}">
      <dgm:prSet/>
      <dgm:spPr/>
      <dgm:t>
        <a:bodyPr/>
        <a:lstStyle/>
        <a:p>
          <a:endParaRPr lang="en-US"/>
        </a:p>
      </dgm:t>
    </dgm:pt>
    <dgm:pt modelId="{0D5A8B6C-6A50-43FB-ACE3-F661FB9009BE}" type="sibTrans" cxnId="{CA84EFE9-7A42-4504-AFD0-63B1DA4742DF}">
      <dgm:prSet/>
      <dgm:spPr/>
      <dgm:t>
        <a:bodyPr/>
        <a:lstStyle/>
        <a:p>
          <a:endParaRPr lang="en-US"/>
        </a:p>
      </dgm:t>
    </dgm:pt>
    <dgm:pt modelId="{39C54ADF-9DE2-4BA2-A524-6EC246A65FCB}">
      <dgm:prSet/>
      <dgm:spPr/>
      <dgm:t>
        <a:bodyPr/>
        <a:lstStyle/>
        <a:p>
          <a:r>
            <a:rPr lang="nl-NL"/>
            <a:t>Je hebt je valkuil</a:t>
          </a:r>
          <a:endParaRPr lang="en-US"/>
        </a:p>
      </dgm:t>
    </dgm:pt>
    <dgm:pt modelId="{AA9F866E-4441-4A7A-9B31-E83594036AD0}" type="parTrans" cxnId="{0B97EA68-D4BF-48A2-ABE6-2FE4FFB26A9F}">
      <dgm:prSet/>
      <dgm:spPr/>
      <dgm:t>
        <a:bodyPr/>
        <a:lstStyle/>
        <a:p>
          <a:endParaRPr lang="en-US"/>
        </a:p>
      </dgm:t>
    </dgm:pt>
    <dgm:pt modelId="{2AF5E885-4307-4C18-9169-25AEA6E4FF6E}" type="sibTrans" cxnId="{0B97EA68-D4BF-48A2-ABE6-2FE4FFB26A9F}">
      <dgm:prSet/>
      <dgm:spPr/>
      <dgm:t>
        <a:bodyPr/>
        <a:lstStyle/>
        <a:p>
          <a:endParaRPr lang="en-US"/>
        </a:p>
      </dgm:t>
    </dgm:pt>
    <dgm:pt modelId="{4E954482-BD23-4D75-AC99-A53B6B6D7B94}">
      <dgm:prSet/>
      <dgm:spPr/>
      <dgm:t>
        <a:bodyPr/>
        <a:lstStyle/>
        <a:p>
          <a:r>
            <a:rPr lang="nl-NL"/>
            <a:t>Je hebt je uitdaging</a:t>
          </a:r>
          <a:endParaRPr lang="en-US"/>
        </a:p>
      </dgm:t>
    </dgm:pt>
    <dgm:pt modelId="{B4D87B42-702D-400A-9C1B-E45FE126C0AB}" type="parTrans" cxnId="{39E6C9AB-9AF5-4D2A-B22C-C76C8CB766A6}">
      <dgm:prSet/>
      <dgm:spPr/>
      <dgm:t>
        <a:bodyPr/>
        <a:lstStyle/>
        <a:p>
          <a:endParaRPr lang="en-US"/>
        </a:p>
      </dgm:t>
    </dgm:pt>
    <dgm:pt modelId="{B48B3F3B-E861-4E1D-AF7F-477D9BCA6999}" type="sibTrans" cxnId="{39E6C9AB-9AF5-4D2A-B22C-C76C8CB766A6}">
      <dgm:prSet/>
      <dgm:spPr/>
      <dgm:t>
        <a:bodyPr/>
        <a:lstStyle/>
        <a:p>
          <a:endParaRPr lang="en-US"/>
        </a:p>
      </dgm:t>
    </dgm:pt>
    <dgm:pt modelId="{94344AAB-5615-4DA6-96D6-956745C29C0D}">
      <dgm:prSet/>
      <dgm:spPr/>
      <dgm:t>
        <a:bodyPr/>
        <a:lstStyle/>
        <a:p>
          <a:r>
            <a:rPr lang="nl-NL"/>
            <a:t>Je hebt je allergie</a:t>
          </a:r>
          <a:endParaRPr lang="en-US"/>
        </a:p>
      </dgm:t>
    </dgm:pt>
    <dgm:pt modelId="{554A7333-E104-4C7B-ADD0-4DAD9D8AE00A}" type="parTrans" cxnId="{B7EBAE35-BBB9-4BAC-B8E1-74456FD24EA3}">
      <dgm:prSet/>
      <dgm:spPr/>
      <dgm:t>
        <a:bodyPr/>
        <a:lstStyle/>
        <a:p>
          <a:endParaRPr lang="en-US"/>
        </a:p>
      </dgm:t>
    </dgm:pt>
    <dgm:pt modelId="{0860AA9D-B9D8-4988-9B9E-2FD7E9233DB8}" type="sibTrans" cxnId="{B7EBAE35-BBB9-4BAC-B8E1-74456FD24EA3}">
      <dgm:prSet/>
      <dgm:spPr/>
      <dgm:t>
        <a:bodyPr/>
        <a:lstStyle/>
        <a:p>
          <a:endParaRPr lang="en-US"/>
        </a:p>
      </dgm:t>
    </dgm:pt>
    <dgm:pt modelId="{1E95CFC6-3C98-4D89-A3A7-F49ED3A306BF}" type="pres">
      <dgm:prSet presAssocID="{57324568-304D-4AD7-BD5A-0593B4A3EA61}" presName="linear" presStyleCnt="0">
        <dgm:presLayoutVars>
          <dgm:animLvl val="lvl"/>
          <dgm:resizeHandles val="exact"/>
        </dgm:presLayoutVars>
      </dgm:prSet>
      <dgm:spPr/>
    </dgm:pt>
    <dgm:pt modelId="{370E9E59-328B-4F87-BA8A-CD7A45F0CD91}" type="pres">
      <dgm:prSet presAssocID="{B7B75EAC-00AB-4493-B819-D66EDCE78099}" presName="parentText" presStyleLbl="node1" presStyleIdx="0" presStyleCnt="4">
        <dgm:presLayoutVars>
          <dgm:chMax val="0"/>
          <dgm:bulletEnabled val="1"/>
        </dgm:presLayoutVars>
      </dgm:prSet>
      <dgm:spPr/>
    </dgm:pt>
    <dgm:pt modelId="{B6F51652-98FC-4DDD-9188-18EA49C696CE}" type="pres">
      <dgm:prSet presAssocID="{0D5A8B6C-6A50-43FB-ACE3-F661FB9009BE}" presName="spacer" presStyleCnt="0"/>
      <dgm:spPr/>
    </dgm:pt>
    <dgm:pt modelId="{774DCEB9-01C4-4AD8-953D-DC6DA43088D3}" type="pres">
      <dgm:prSet presAssocID="{39C54ADF-9DE2-4BA2-A524-6EC246A65FCB}" presName="parentText" presStyleLbl="node1" presStyleIdx="1" presStyleCnt="4">
        <dgm:presLayoutVars>
          <dgm:chMax val="0"/>
          <dgm:bulletEnabled val="1"/>
        </dgm:presLayoutVars>
      </dgm:prSet>
      <dgm:spPr/>
    </dgm:pt>
    <dgm:pt modelId="{FF21071D-86E3-4650-B79B-CDB0C72BF183}" type="pres">
      <dgm:prSet presAssocID="{2AF5E885-4307-4C18-9169-25AEA6E4FF6E}" presName="spacer" presStyleCnt="0"/>
      <dgm:spPr/>
    </dgm:pt>
    <dgm:pt modelId="{9E47AF0C-5388-45E1-8202-A143748D63B0}" type="pres">
      <dgm:prSet presAssocID="{4E954482-BD23-4D75-AC99-A53B6B6D7B94}" presName="parentText" presStyleLbl="node1" presStyleIdx="2" presStyleCnt="4">
        <dgm:presLayoutVars>
          <dgm:chMax val="0"/>
          <dgm:bulletEnabled val="1"/>
        </dgm:presLayoutVars>
      </dgm:prSet>
      <dgm:spPr/>
    </dgm:pt>
    <dgm:pt modelId="{F8BF2BB3-899D-443B-89D1-66861CE1924F}" type="pres">
      <dgm:prSet presAssocID="{B48B3F3B-E861-4E1D-AF7F-477D9BCA6999}" presName="spacer" presStyleCnt="0"/>
      <dgm:spPr/>
    </dgm:pt>
    <dgm:pt modelId="{789F36C5-87DA-4F00-B8F8-75629CAEC331}" type="pres">
      <dgm:prSet presAssocID="{94344AAB-5615-4DA6-96D6-956745C29C0D}" presName="parentText" presStyleLbl="node1" presStyleIdx="3" presStyleCnt="4">
        <dgm:presLayoutVars>
          <dgm:chMax val="0"/>
          <dgm:bulletEnabled val="1"/>
        </dgm:presLayoutVars>
      </dgm:prSet>
      <dgm:spPr/>
    </dgm:pt>
  </dgm:ptLst>
  <dgm:cxnLst>
    <dgm:cxn modelId="{B7EBAE35-BBB9-4BAC-B8E1-74456FD24EA3}" srcId="{57324568-304D-4AD7-BD5A-0593B4A3EA61}" destId="{94344AAB-5615-4DA6-96D6-956745C29C0D}" srcOrd="3" destOrd="0" parTransId="{554A7333-E104-4C7B-ADD0-4DAD9D8AE00A}" sibTransId="{0860AA9D-B9D8-4988-9B9E-2FD7E9233DB8}"/>
    <dgm:cxn modelId="{ABA01B41-34F8-42BD-AD61-84EE6A070E67}" type="presOf" srcId="{B7B75EAC-00AB-4493-B819-D66EDCE78099}" destId="{370E9E59-328B-4F87-BA8A-CD7A45F0CD91}" srcOrd="0" destOrd="0" presId="urn:microsoft.com/office/officeart/2005/8/layout/vList2"/>
    <dgm:cxn modelId="{0B97EA68-D4BF-48A2-ABE6-2FE4FFB26A9F}" srcId="{57324568-304D-4AD7-BD5A-0593B4A3EA61}" destId="{39C54ADF-9DE2-4BA2-A524-6EC246A65FCB}" srcOrd="1" destOrd="0" parTransId="{AA9F866E-4441-4A7A-9B31-E83594036AD0}" sibTransId="{2AF5E885-4307-4C18-9169-25AEA6E4FF6E}"/>
    <dgm:cxn modelId="{66BE5B81-ED25-4393-A5C1-0C4C215750F9}" type="presOf" srcId="{4E954482-BD23-4D75-AC99-A53B6B6D7B94}" destId="{9E47AF0C-5388-45E1-8202-A143748D63B0}" srcOrd="0" destOrd="0" presId="urn:microsoft.com/office/officeart/2005/8/layout/vList2"/>
    <dgm:cxn modelId="{9B8F1196-118E-4C56-8028-C07B03E35981}" type="presOf" srcId="{57324568-304D-4AD7-BD5A-0593B4A3EA61}" destId="{1E95CFC6-3C98-4D89-A3A7-F49ED3A306BF}" srcOrd="0" destOrd="0" presId="urn:microsoft.com/office/officeart/2005/8/layout/vList2"/>
    <dgm:cxn modelId="{39E6C9AB-9AF5-4D2A-B22C-C76C8CB766A6}" srcId="{57324568-304D-4AD7-BD5A-0593B4A3EA61}" destId="{4E954482-BD23-4D75-AC99-A53B6B6D7B94}" srcOrd="2" destOrd="0" parTransId="{B4D87B42-702D-400A-9C1B-E45FE126C0AB}" sibTransId="{B48B3F3B-E861-4E1D-AF7F-477D9BCA6999}"/>
    <dgm:cxn modelId="{05490EBF-CB98-4CEC-A6B8-3A759BF91D6C}" type="presOf" srcId="{94344AAB-5615-4DA6-96D6-956745C29C0D}" destId="{789F36C5-87DA-4F00-B8F8-75629CAEC331}" srcOrd="0" destOrd="0" presId="urn:microsoft.com/office/officeart/2005/8/layout/vList2"/>
    <dgm:cxn modelId="{699828D9-FF7F-4678-B6ED-2FF9A4A8A148}" type="presOf" srcId="{39C54ADF-9DE2-4BA2-A524-6EC246A65FCB}" destId="{774DCEB9-01C4-4AD8-953D-DC6DA43088D3}" srcOrd="0" destOrd="0" presId="urn:microsoft.com/office/officeart/2005/8/layout/vList2"/>
    <dgm:cxn modelId="{CA84EFE9-7A42-4504-AFD0-63B1DA4742DF}" srcId="{57324568-304D-4AD7-BD5A-0593B4A3EA61}" destId="{B7B75EAC-00AB-4493-B819-D66EDCE78099}" srcOrd="0" destOrd="0" parTransId="{7B3EBBC6-CA0E-4061-977A-367AB1B325BE}" sibTransId="{0D5A8B6C-6A50-43FB-ACE3-F661FB9009BE}"/>
    <dgm:cxn modelId="{B9E60DB1-A356-4C73-8090-13285AE84F54}" type="presParOf" srcId="{1E95CFC6-3C98-4D89-A3A7-F49ED3A306BF}" destId="{370E9E59-328B-4F87-BA8A-CD7A45F0CD91}" srcOrd="0" destOrd="0" presId="urn:microsoft.com/office/officeart/2005/8/layout/vList2"/>
    <dgm:cxn modelId="{05BADDA6-BC05-476F-AAC8-583075D16231}" type="presParOf" srcId="{1E95CFC6-3C98-4D89-A3A7-F49ED3A306BF}" destId="{B6F51652-98FC-4DDD-9188-18EA49C696CE}" srcOrd="1" destOrd="0" presId="urn:microsoft.com/office/officeart/2005/8/layout/vList2"/>
    <dgm:cxn modelId="{33A9BBE9-1BFD-4CC7-A623-83F5A060739B}" type="presParOf" srcId="{1E95CFC6-3C98-4D89-A3A7-F49ED3A306BF}" destId="{774DCEB9-01C4-4AD8-953D-DC6DA43088D3}" srcOrd="2" destOrd="0" presId="urn:microsoft.com/office/officeart/2005/8/layout/vList2"/>
    <dgm:cxn modelId="{CB67A234-7203-4E5F-A25B-9D690143BE0D}" type="presParOf" srcId="{1E95CFC6-3C98-4D89-A3A7-F49ED3A306BF}" destId="{FF21071D-86E3-4650-B79B-CDB0C72BF183}" srcOrd="3" destOrd="0" presId="urn:microsoft.com/office/officeart/2005/8/layout/vList2"/>
    <dgm:cxn modelId="{C0402D22-A1E5-46BE-BF19-5CFFD538DE05}" type="presParOf" srcId="{1E95CFC6-3C98-4D89-A3A7-F49ED3A306BF}" destId="{9E47AF0C-5388-45E1-8202-A143748D63B0}" srcOrd="4" destOrd="0" presId="urn:microsoft.com/office/officeart/2005/8/layout/vList2"/>
    <dgm:cxn modelId="{4E28D2C8-EF78-4185-8926-5D07C0A9DBF2}" type="presParOf" srcId="{1E95CFC6-3C98-4D89-A3A7-F49ED3A306BF}" destId="{F8BF2BB3-899D-443B-89D1-66861CE1924F}" srcOrd="5" destOrd="0" presId="urn:microsoft.com/office/officeart/2005/8/layout/vList2"/>
    <dgm:cxn modelId="{5D7CD7B8-05E6-423B-BC2B-8268EBDC6DE3}" type="presParOf" srcId="{1E95CFC6-3C98-4D89-A3A7-F49ED3A306BF}" destId="{789F36C5-87DA-4F00-B8F8-75629CAEC33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0E9E59-328B-4F87-BA8A-CD7A45F0CD91}">
      <dsp:nvSpPr>
        <dsp:cNvPr id="0" name=""/>
        <dsp:cNvSpPr/>
      </dsp:nvSpPr>
      <dsp:spPr>
        <a:xfrm>
          <a:off x="0" y="70454"/>
          <a:ext cx="6253721" cy="112729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l" defTabSz="2089150">
            <a:lnSpc>
              <a:spcPct val="90000"/>
            </a:lnSpc>
            <a:spcBef>
              <a:spcPct val="0"/>
            </a:spcBef>
            <a:spcAft>
              <a:spcPct val="35000"/>
            </a:spcAft>
            <a:buNone/>
          </a:pPr>
          <a:r>
            <a:rPr lang="nl-NL" sz="4700" kern="1200"/>
            <a:t>Je hebt je kernkwaliteit</a:t>
          </a:r>
          <a:endParaRPr lang="en-US" sz="4700" kern="1200"/>
        </a:p>
      </dsp:txBody>
      <dsp:txXfrm>
        <a:off x="55030" y="125484"/>
        <a:ext cx="6143661" cy="1017235"/>
      </dsp:txXfrm>
    </dsp:sp>
    <dsp:sp modelId="{774DCEB9-01C4-4AD8-953D-DC6DA43088D3}">
      <dsp:nvSpPr>
        <dsp:cNvPr id="0" name=""/>
        <dsp:cNvSpPr/>
      </dsp:nvSpPr>
      <dsp:spPr>
        <a:xfrm>
          <a:off x="0" y="1333109"/>
          <a:ext cx="6253721" cy="1127295"/>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l" defTabSz="2089150">
            <a:lnSpc>
              <a:spcPct val="90000"/>
            </a:lnSpc>
            <a:spcBef>
              <a:spcPct val="0"/>
            </a:spcBef>
            <a:spcAft>
              <a:spcPct val="35000"/>
            </a:spcAft>
            <a:buNone/>
          </a:pPr>
          <a:r>
            <a:rPr lang="nl-NL" sz="4700" kern="1200"/>
            <a:t>Je hebt je valkuil</a:t>
          </a:r>
          <a:endParaRPr lang="en-US" sz="4700" kern="1200"/>
        </a:p>
      </dsp:txBody>
      <dsp:txXfrm>
        <a:off x="55030" y="1388139"/>
        <a:ext cx="6143661" cy="1017235"/>
      </dsp:txXfrm>
    </dsp:sp>
    <dsp:sp modelId="{9E47AF0C-5388-45E1-8202-A143748D63B0}">
      <dsp:nvSpPr>
        <dsp:cNvPr id="0" name=""/>
        <dsp:cNvSpPr/>
      </dsp:nvSpPr>
      <dsp:spPr>
        <a:xfrm>
          <a:off x="0" y="2595764"/>
          <a:ext cx="6253721" cy="1127295"/>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l" defTabSz="2089150">
            <a:lnSpc>
              <a:spcPct val="90000"/>
            </a:lnSpc>
            <a:spcBef>
              <a:spcPct val="0"/>
            </a:spcBef>
            <a:spcAft>
              <a:spcPct val="35000"/>
            </a:spcAft>
            <a:buNone/>
          </a:pPr>
          <a:r>
            <a:rPr lang="nl-NL" sz="4700" kern="1200"/>
            <a:t>Je hebt je uitdaging</a:t>
          </a:r>
          <a:endParaRPr lang="en-US" sz="4700" kern="1200"/>
        </a:p>
      </dsp:txBody>
      <dsp:txXfrm>
        <a:off x="55030" y="2650794"/>
        <a:ext cx="6143661" cy="1017235"/>
      </dsp:txXfrm>
    </dsp:sp>
    <dsp:sp modelId="{789F36C5-87DA-4F00-B8F8-75629CAEC331}">
      <dsp:nvSpPr>
        <dsp:cNvPr id="0" name=""/>
        <dsp:cNvSpPr/>
      </dsp:nvSpPr>
      <dsp:spPr>
        <a:xfrm>
          <a:off x="0" y="3858420"/>
          <a:ext cx="6253721" cy="1127295"/>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l" defTabSz="2089150">
            <a:lnSpc>
              <a:spcPct val="90000"/>
            </a:lnSpc>
            <a:spcBef>
              <a:spcPct val="0"/>
            </a:spcBef>
            <a:spcAft>
              <a:spcPct val="35000"/>
            </a:spcAft>
            <a:buNone/>
          </a:pPr>
          <a:r>
            <a:rPr lang="nl-NL" sz="4700" kern="1200"/>
            <a:t>Je hebt je allergie</a:t>
          </a:r>
          <a:endParaRPr lang="en-US" sz="4700" kern="1200"/>
        </a:p>
      </dsp:txBody>
      <dsp:txXfrm>
        <a:off x="55030" y="3913450"/>
        <a:ext cx="6143661" cy="101723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8339C1-129D-4088-8434-E3E71B458CA4}" type="datetimeFigureOut">
              <a:rPr lang="nl-NL" smtClean="0"/>
              <a:t>8-12-2021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0061FD-0B97-49F2-9D15-CDBFE1D3D793}" type="slidenum">
              <a:rPr lang="nl-NL" smtClean="0"/>
              <a:t>‹nr.›</a:t>
            </a:fld>
            <a:endParaRPr lang="nl-NL"/>
          </a:p>
        </p:txBody>
      </p:sp>
    </p:spTree>
    <p:extLst>
      <p:ext uri="{BB962C8B-B14F-4D97-AF65-F5344CB8AC3E}">
        <p14:creationId xmlns:p14="http://schemas.microsoft.com/office/powerpoint/2010/main" val="37838980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5DF6A8-1F5C-47BC-807D-C2F8E6875D1F}"/>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BF052313-237C-42F1-89D4-F5FD62A9BD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99F9ED6F-9AFD-4EF3-90FD-41402D0F8D36}"/>
              </a:ext>
            </a:extLst>
          </p:cNvPr>
          <p:cNvSpPr>
            <a:spLocks noGrp="1"/>
          </p:cNvSpPr>
          <p:nvPr>
            <p:ph type="dt" sz="half" idx="10"/>
          </p:nvPr>
        </p:nvSpPr>
        <p:spPr/>
        <p:txBody>
          <a:bodyPr/>
          <a:lstStyle/>
          <a:p>
            <a:fld id="{CD63628D-E1B6-4858-B788-19EECB36D50D}" type="datetimeFigureOut">
              <a:rPr lang="nl-NL" smtClean="0"/>
              <a:t>8-12-2021</a:t>
            </a:fld>
            <a:endParaRPr lang="nl-NL"/>
          </a:p>
        </p:txBody>
      </p:sp>
      <p:sp>
        <p:nvSpPr>
          <p:cNvPr id="5" name="Tijdelijke aanduiding voor voettekst 4">
            <a:extLst>
              <a:ext uri="{FF2B5EF4-FFF2-40B4-BE49-F238E27FC236}">
                <a16:creationId xmlns:a16="http://schemas.microsoft.com/office/drawing/2014/main" id="{3AF6D235-BB3C-4367-8836-9BD0957AC66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CCFDA26-9C9B-46CA-A565-9BB25CFAF3E2}"/>
              </a:ext>
            </a:extLst>
          </p:cNvPr>
          <p:cNvSpPr>
            <a:spLocks noGrp="1"/>
          </p:cNvSpPr>
          <p:nvPr>
            <p:ph type="sldNum" sz="quarter" idx="12"/>
          </p:nvPr>
        </p:nvSpPr>
        <p:spPr/>
        <p:txBody>
          <a:bodyPr/>
          <a:lstStyle/>
          <a:p>
            <a:fld id="{2EC030AA-016F-4F98-86E6-9A256070F6ED}" type="slidenum">
              <a:rPr lang="nl-NL" smtClean="0"/>
              <a:t>‹nr.›</a:t>
            </a:fld>
            <a:endParaRPr lang="nl-NL"/>
          </a:p>
        </p:txBody>
      </p:sp>
    </p:spTree>
    <p:extLst>
      <p:ext uri="{BB962C8B-B14F-4D97-AF65-F5344CB8AC3E}">
        <p14:creationId xmlns:p14="http://schemas.microsoft.com/office/powerpoint/2010/main" val="3718331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1195B7-1119-4696-854F-71727BE6AE66}"/>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E114DE24-8CD0-42D5-80BF-874C86308597}"/>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4090DDD-2129-4D3E-A9CA-8086C61B4D2F}"/>
              </a:ext>
            </a:extLst>
          </p:cNvPr>
          <p:cNvSpPr>
            <a:spLocks noGrp="1"/>
          </p:cNvSpPr>
          <p:nvPr>
            <p:ph type="dt" sz="half" idx="10"/>
          </p:nvPr>
        </p:nvSpPr>
        <p:spPr/>
        <p:txBody>
          <a:bodyPr/>
          <a:lstStyle/>
          <a:p>
            <a:fld id="{CD63628D-E1B6-4858-B788-19EECB36D50D}" type="datetimeFigureOut">
              <a:rPr lang="nl-NL" smtClean="0"/>
              <a:t>8-12-2021</a:t>
            </a:fld>
            <a:endParaRPr lang="nl-NL"/>
          </a:p>
        </p:txBody>
      </p:sp>
      <p:sp>
        <p:nvSpPr>
          <p:cNvPr id="5" name="Tijdelijke aanduiding voor voettekst 4">
            <a:extLst>
              <a:ext uri="{FF2B5EF4-FFF2-40B4-BE49-F238E27FC236}">
                <a16:creationId xmlns:a16="http://schemas.microsoft.com/office/drawing/2014/main" id="{67001CDB-D665-4C2D-A4FB-C318BFD2870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9265BF3-E850-448C-B84C-1E0F05CC8D5A}"/>
              </a:ext>
            </a:extLst>
          </p:cNvPr>
          <p:cNvSpPr>
            <a:spLocks noGrp="1"/>
          </p:cNvSpPr>
          <p:nvPr>
            <p:ph type="sldNum" sz="quarter" idx="12"/>
          </p:nvPr>
        </p:nvSpPr>
        <p:spPr/>
        <p:txBody>
          <a:bodyPr/>
          <a:lstStyle/>
          <a:p>
            <a:fld id="{2EC030AA-016F-4F98-86E6-9A256070F6ED}" type="slidenum">
              <a:rPr lang="nl-NL" smtClean="0"/>
              <a:t>‹nr.›</a:t>
            </a:fld>
            <a:endParaRPr lang="nl-NL"/>
          </a:p>
        </p:txBody>
      </p:sp>
    </p:spTree>
    <p:extLst>
      <p:ext uri="{BB962C8B-B14F-4D97-AF65-F5344CB8AC3E}">
        <p14:creationId xmlns:p14="http://schemas.microsoft.com/office/powerpoint/2010/main" val="625579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8AE3C91-DF8D-482F-B0AB-F942CD33A93A}"/>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6F0ACADF-9C70-4644-8733-7B0D1FA1122F}"/>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0CEC71F-3449-4CB4-88F1-A3B772D1E68C}"/>
              </a:ext>
            </a:extLst>
          </p:cNvPr>
          <p:cNvSpPr>
            <a:spLocks noGrp="1"/>
          </p:cNvSpPr>
          <p:nvPr>
            <p:ph type="dt" sz="half" idx="10"/>
          </p:nvPr>
        </p:nvSpPr>
        <p:spPr/>
        <p:txBody>
          <a:bodyPr/>
          <a:lstStyle/>
          <a:p>
            <a:fld id="{CD63628D-E1B6-4858-B788-19EECB36D50D}" type="datetimeFigureOut">
              <a:rPr lang="nl-NL" smtClean="0"/>
              <a:t>8-12-2021</a:t>
            </a:fld>
            <a:endParaRPr lang="nl-NL"/>
          </a:p>
        </p:txBody>
      </p:sp>
      <p:sp>
        <p:nvSpPr>
          <p:cNvPr id="5" name="Tijdelijke aanduiding voor voettekst 4">
            <a:extLst>
              <a:ext uri="{FF2B5EF4-FFF2-40B4-BE49-F238E27FC236}">
                <a16:creationId xmlns:a16="http://schemas.microsoft.com/office/drawing/2014/main" id="{8229E47E-C79B-4F9C-B31F-531897311AD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461035A-0394-44C8-95E7-15FC2BC2270F}"/>
              </a:ext>
            </a:extLst>
          </p:cNvPr>
          <p:cNvSpPr>
            <a:spLocks noGrp="1"/>
          </p:cNvSpPr>
          <p:nvPr>
            <p:ph type="sldNum" sz="quarter" idx="12"/>
          </p:nvPr>
        </p:nvSpPr>
        <p:spPr/>
        <p:txBody>
          <a:bodyPr/>
          <a:lstStyle/>
          <a:p>
            <a:fld id="{2EC030AA-016F-4F98-86E6-9A256070F6ED}" type="slidenum">
              <a:rPr lang="nl-NL" smtClean="0"/>
              <a:t>‹nr.›</a:t>
            </a:fld>
            <a:endParaRPr lang="nl-NL"/>
          </a:p>
        </p:txBody>
      </p:sp>
    </p:spTree>
    <p:extLst>
      <p:ext uri="{BB962C8B-B14F-4D97-AF65-F5344CB8AC3E}">
        <p14:creationId xmlns:p14="http://schemas.microsoft.com/office/powerpoint/2010/main" val="3172739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9A292F-95E6-4869-B327-540FD68DFE7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F1A4A877-B13A-4ABB-9294-E02E1C60862F}"/>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A763F87-3D2E-4BBD-A8C6-144CE5D2F94B}"/>
              </a:ext>
            </a:extLst>
          </p:cNvPr>
          <p:cNvSpPr>
            <a:spLocks noGrp="1"/>
          </p:cNvSpPr>
          <p:nvPr>
            <p:ph type="dt" sz="half" idx="10"/>
          </p:nvPr>
        </p:nvSpPr>
        <p:spPr/>
        <p:txBody>
          <a:bodyPr/>
          <a:lstStyle/>
          <a:p>
            <a:fld id="{CD63628D-E1B6-4858-B788-19EECB36D50D}" type="datetimeFigureOut">
              <a:rPr lang="nl-NL" smtClean="0"/>
              <a:t>8-12-2021</a:t>
            </a:fld>
            <a:endParaRPr lang="nl-NL"/>
          </a:p>
        </p:txBody>
      </p:sp>
      <p:sp>
        <p:nvSpPr>
          <p:cNvPr id="5" name="Tijdelijke aanduiding voor voettekst 4">
            <a:extLst>
              <a:ext uri="{FF2B5EF4-FFF2-40B4-BE49-F238E27FC236}">
                <a16:creationId xmlns:a16="http://schemas.microsoft.com/office/drawing/2014/main" id="{80DCE58F-D078-43FC-AE00-DC1F717B1ED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E570424-8ED5-419B-ABCE-8C8B6D4ED69E}"/>
              </a:ext>
            </a:extLst>
          </p:cNvPr>
          <p:cNvSpPr>
            <a:spLocks noGrp="1"/>
          </p:cNvSpPr>
          <p:nvPr>
            <p:ph type="sldNum" sz="quarter" idx="12"/>
          </p:nvPr>
        </p:nvSpPr>
        <p:spPr/>
        <p:txBody>
          <a:bodyPr/>
          <a:lstStyle/>
          <a:p>
            <a:fld id="{2EC030AA-016F-4F98-86E6-9A256070F6ED}" type="slidenum">
              <a:rPr lang="nl-NL" smtClean="0"/>
              <a:t>‹nr.›</a:t>
            </a:fld>
            <a:endParaRPr lang="nl-NL"/>
          </a:p>
        </p:txBody>
      </p:sp>
    </p:spTree>
    <p:extLst>
      <p:ext uri="{BB962C8B-B14F-4D97-AF65-F5344CB8AC3E}">
        <p14:creationId xmlns:p14="http://schemas.microsoft.com/office/powerpoint/2010/main" val="127869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D110DF-91A0-4CCB-8769-D56F297201D5}"/>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0558DDE4-5399-4210-ACDA-4F55467837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38B585C1-5C23-4BD9-8112-9AEF9E8702B3}"/>
              </a:ext>
            </a:extLst>
          </p:cNvPr>
          <p:cNvSpPr>
            <a:spLocks noGrp="1"/>
          </p:cNvSpPr>
          <p:nvPr>
            <p:ph type="dt" sz="half" idx="10"/>
          </p:nvPr>
        </p:nvSpPr>
        <p:spPr/>
        <p:txBody>
          <a:bodyPr/>
          <a:lstStyle/>
          <a:p>
            <a:fld id="{CD63628D-E1B6-4858-B788-19EECB36D50D}" type="datetimeFigureOut">
              <a:rPr lang="nl-NL" smtClean="0"/>
              <a:t>8-12-2021</a:t>
            </a:fld>
            <a:endParaRPr lang="nl-NL"/>
          </a:p>
        </p:txBody>
      </p:sp>
      <p:sp>
        <p:nvSpPr>
          <p:cNvPr id="5" name="Tijdelijke aanduiding voor voettekst 4">
            <a:extLst>
              <a:ext uri="{FF2B5EF4-FFF2-40B4-BE49-F238E27FC236}">
                <a16:creationId xmlns:a16="http://schemas.microsoft.com/office/drawing/2014/main" id="{29794EA7-5A8A-4906-8988-3CC07FC078A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85CBBC4-F2FC-440A-A653-C2403A891D7C}"/>
              </a:ext>
            </a:extLst>
          </p:cNvPr>
          <p:cNvSpPr>
            <a:spLocks noGrp="1"/>
          </p:cNvSpPr>
          <p:nvPr>
            <p:ph type="sldNum" sz="quarter" idx="12"/>
          </p:nvPr>
        </p:nvSpPr>
        <p:spPr/>
        <p:txBody>
          <a:bodyPr/>
          <a:lstStyle/>
          <a:p>
            <a:fld id="{2EC030AA-016F-4F98-86E6-9A256070F6ED}" type="slidenum">
              <a:rPr lang="nl-NL" smtClean="0"/>
              <a:t>‹nr.›</a:t>
            </a:fld>
            <a:endParaRPr lang="nl-NL"/>
          </a:p>
        </p:txBody>
      </p:sp>
    </p:spTree>
    <p:extLst>
      <p:ext uri="{BB962C8B-B14F-4D97-AF65-F5344CB8AC3E}">
        <p14:creationId xmlns:p14="http://schemas.microsoft.com/office/powerpoint/2010/main" val="2927284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935C0D-2908-4ECC-84B7-755BB98829E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EDE75ADB-77DA-4F81-8B7A-1BDA5D422D52}"/>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23E5098A-0FAF-4E37-84CB-84805A42C947}"/>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E7402601-46E3-40C6-BFCE-81140196441E}"/>
              </a:ext>
            </a:extLst>
          </p:cNvPr>
          <p:cNvSpPr>
            <a:spLocks noGrp="1"/>
          </p:cNvSpPr>
          <p:nvPr>
            <p:ph type="dt" sz="half" idx="10"/>
          </p:nvPr>
        </p:nvSpPr>
        <p:spPr/>
        <p:txBody>
          <a:bodyPr/>
          <a:lstStyle/>
          <a:p>
            <a:fld id="{CD63628D-E1B6-4858-B788-19EECB36D50D}" type="datetimeFigureOut">
              <a:rPr lang="nl-NL" smtClean="0"/>
              <a:t>8-12-2021</a:t>
            </a:fld>
            <a:endParaRPr lang="nl-NL"/>
          </a:p>
        </p:txBody>
      </p:sp>
      <p:sp>
        <p:nvSpPr>
          <p:cNvPr id="6" name="Tijdelijke aanduiding voor voettekst 5">
            <a:extLst>
              <a:ext uri="{FF2B5EF4-FFF2-40B4-BE49-F238E27FC236}">
                <a16:creationId xmlns:a16="http://schemas.microsoft.com/office/drawing/2014/main" id="{BBADD4C3-35BA-46F0-AB05-60D987C3F96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0DDC10D-108A-4F9B-8069-B906A59831A2}"/>
              </a:ext>
            </a:extLst>
          </p:cNvPr>
          <p:cNvSpPr>
            <a:spLocks noGrp="1"/>
          </p:cNvSpPr>
          <p:nvPr>
            <p:ph type="sldNum" sz="quarter" idx="12"/>
          </p:nvPr>
        </p:nvSpPr>
        <p:spPr/>
        <p:txBody>
          <a:bodyPr/>
          <a:lstStyle/>
          <a:p>
            <a:fld id="{2EC030AA-016F-4F98-86E6-9A256070F6ED}" type="slidenum">
              <a:rPr lang="nl-NL" smtClean="0"/>
              <a:t>‹nr.›</a:t>
            </a:fld>
            <a:endParaRPr lang="nl-NL"/>
          </a:p>
        </p:txBody>
      </p:sp>
    </p:spTree>
    <p:extLst>
      <p:ext uri="{BB962C8B-B14F-4D97-AF65-F5344CB8AC3E}">
        <p14:creationId xmlns:p14="http://schemas.microsoft.com/office/powerpoint/2010/main" val="3915461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60849F-66D8-4FD4-A1E8-9C7E0B14D26C}"/>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82CCB979-481E-489A-A325-8218C7EBD0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5C395349-A895-4E17-B1F8-0346BC2540AC}"/>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25230597-D89D-4558-B884-6FCEF599EB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C28662E6-BFA0-4F21-8251-FD00A715AFA4}"/>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4086C530-6F75-43EC-8234-C5C019D614A7}"/>
              </a:ext>
            </a:extLst>
          </p:cNvPr>
          <p:cNvSpPr>
            <a:spLocks noGrp="1"/>
          </p:cNvSpPr>
          <p:nvPr>
            <p:ph type="dt" sz="half" idx="10"/>
          </p:nvPr>
        </p:nvSpPr>
        <p:spPr/>
        <p:txBody>
          <a:bodyPr/>
          <a:lstStyle/>
          <a:p>
            <a:fld id="{CD63628D-E1B6-4858-B788-19EECB36D50D}" type="datetimeFigureOut">
              <a:rPr lang="nl-NL" smtClean="0"/>
              <a:t>8-12-2021</a:t>
            </a:fld>
            <a:endParaRPr lang="nl-NL"/>
          </a:p>
        </p:txBody>
      </p:sp>
      <p:sp>
        <p:nvSpPr>
          <p:cNvPr id="8" name="Tijdelijke aanduiding voor voettekst 7">
            <a:extLst>
              <a:ext uri="{FF2B5EF4-FFF2-40B4-BE49-F238E27FC236}">
                <a16:creationId xmlns:a16="http://schemas.microsoft.com/office/drawing/2014/main" id="{573BFD5D-43FE-4DE0-BFAC-A45AD68A7C5E}"/>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E5F39E9B-FB94-478B-B2D9-F8A39FFF1B1D}"/>
              </a:ext>
            </a:extLst>
          </p:cNvPr>
          <p:cNvSpPr>
            <a:spLocks noGrp="1"/>
          </p:cNvSpPr>
          <p:nvPr>
            <p:ph type="sldNum" sz="quarter" idx="12"/>
          </p:nvPr>
        </p:nvSpPr>
        <p:spPr/>
        <p:txBody>
          <a:bodyPr/>
          <a:lstStyle/>
          <a:p>
            <a:fld id="{2EC030AA-016F-4F98-86E6-9A256070F6ED}" type="slidenum">
              <a:rPr lang="nl-NL" smtClean="0"/>
              <a:t>‹nr.›</a:t>
            </a:fld>
            <a:endParaRPr lang="nl-NL"/>
          </a:p>
        </p:txBody>
      </p:sp>
    </p:spTree>
    <p:extLst>
      <p:ext uri="{BB962C8B-B14F-4D97-AF65-F5344CB8AC3E}">
        <p14:creationId xmlns:p14="http://schemas.microsoft.com/office/powerpoint/2010/main" val="798753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6F3D1C-0489-4365-ACBF-F52FB1BE0DF7}"/>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70D05DE1-9C2E-46D0-BE46-04FE70169AB6}"/>
              </a:ext>
            </a:extLst>
          </p:cNvPr>
          <p:cNvSpPr>
            <a:spLocks noGrp="1"/>
          </p:cNvSpPr>
          <p:nvPr>
            <p:ph type="dt" sz="half" idx="10"/>
          </p:nvPr>
        </p:nvSpPr>
        <p:spPr/>
        <p:txBody>
          <a:bodyPr/>
          <a:lstStyle/>
          <a:p>
            <a:fld id="{CD63628D-E1B6-4858-B788-19EECB36D50D}" type="datetimeFigureOut">
              <a:rPr lang="nl-NL" smtClean="0"/>
              <a:t>8-12-2021</a:t>
            </a:fld>
            <a:endParaRPr lang="nl-NL"/>
          </a:p>
        </p:txBody>
      </p:sp>
      <p:sp>
        <p:nvSpPr>
          <p:cNvPr id="4" name="Tijdelijke aanduiding voor voettekst 3">
            <a:extLst>
              <a:ext uri="{FF2B5EF4-FFF2-40B4-BE49-F238E27FC236}">
                <a16:creationId xmlns:a16="http://schemas.microsoft.com/office/drawing/2014/main" id="{B4BC39B8-6EFD-4846-BB37-5A43D5976F9B}"/>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980F0364-2546-4C44-BA67-D8EF193281D8}"/>
              </a:ext>
            </a:extLst>
          </p:cNvPr>
          <p:cNvSpPr>
            <a:spLocks noGrp="1"/>
          </p:cNvSpPr>
          <p:nvPr>
            <p:ph type="sldNum" sz="quarter" idx="12"/>
          </p:nvPr>
        </p:nvSpPr>
        <p:spPr/>
        <p:txBody>
          <a:bodyPr/>
          <a:lstStyle/>
          <a:p>
            <a:fld id="{2EC030AA-016F-4F98-86E6-9A256070F6ED}" type="slidenum">
              <a:rPr lang="nl-NL" smtClean="0"/>
              <a:t>‹nr.›</a:t>
            </a:fld>
            <a:endParaRPr lang="nl-NL"/>
          </a:p>
        </p:txBody>
      </p:sp>
    </p:spTree>
    <p:extLst>
      <p:ext uri="{BB962C8B-B14F-4D97-AF65-F5344CB8AC3E}">
        <p14:creationId xmlns:p14="http://schemas.microsoft.com/office/powerpoint/2010/main" val="1480426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681A813D-AD6F-46DA-AD14-BC04E7A95832}"/>
              </a:ext>
            </a:extLst>
          </p:cNvPr>
          <p:cNvSpPr>
            <a:spLocks noGrp="1"/>
          </p:cNvSpPr>
          <p:nvPr>
            <p:ph type="dt" sz="half" idx="10"/>
          </p:nvPr>
        </p:nvSpPr>
        <p:spPr/>
        <p:txBody>
          <a:bodyPr/>
          <a:lstStyle/>
          <a:p>
            <a:fld id="{CD63628D-E1B6-4858-B788-19EECB36D50D}" type="datetimeFigureOut">
              <a:rPr lang="nl-NL" smtClean="0"/>
              <a:t>8-12-2021</a:t>
            </a:fld>
            <a:endParaRPr lang="nl-NL"/>
          </a:p>
        </p:txBody>
      </p:sp>
      <p:sp>
        <p:nvSpPr>
          <p:cNvPr id="3" name="Tijdelijke aanduiding voor voettekst 2">
            <a:extLst>
              <a:ext uri="{FF2B5EF4-FFF2-40B4-BE49-F238E27FC236}">
                <a16:creationId xmlns:a16="http://schemas.microsoft.com/office/drawing/2014/main" id="{26E7AA3A-A499-4B8D-ACAA-CBBC9157EE31}"/>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FEBA0962-F49A-4463-8E2C-65F85EC0194E}"/>
              </a:ext>
            </a:extLst>
          </p:cNvPr>
          <p:cNvSpPr>
            <a:spLocks noGrp="1"/>
          </p:cNvSpPr>
          <p:nvPr>
            <p:ph type="sldNum" sz="quarter" idx="12"/>
          </p:nvPr>
        </p:nvSpPr>
        <p:spPr/>
        <p:txBody>
          <a:bodyPr/>
          <a:lstStyle/>
          <a:p>
            <a:fld id="{2EC030AA-016F-4F98-86E6-9A256070F6ED}" type="slidenum">
              <a:rPr lang="nl-NL" smtClean="0"/>
              <a:t>‹nr.›</a:t>
            </a:fld>
            <a:endParaRPr lang="nl-NL"/>
          </a:p>
        </p:txBody>
      </p:sp>
    </p:spTree>
    <p:extLst>
      <p:ext uri="{BB962C8B-B14F-4D97-AF65-F5344CB8AC3E}">
        <p14:creationId xmlns:p14="http://schemas.microsoft.com/office/powerpoint/2010/main" val="307935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B379D0-9F2E-42CA-9781-927E4DA2DD20}"/>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4D1CB635-3926-441C-9E90-67EF9EE0C3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D8EA77B7-6ADA-4540-8971-D474987750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F9481EF3-5FFB-48D8-8FD5-DFDB6A0877E0}"/>
              </a:ext>
            </a:extLst>
          </p:cNvPr>
          <p:cNvSpPr>
            <a:spLocks noGrp="1"/>
          </p:cNvSpPr>
          <p:nvPr>
            <p:ph type="dt" sz="half" idx="10"/>
          </p:nvPr>
        </p:nvSpPr>
        <p:spPr/>
        <p:txBody>
          <a:bodyPr/>
          <a:lstStyle/>
          <a:p>
            <a:fld id="{CD63628D-E1B6-4858-B788-19EECB36D50D}" type="datetimeFigureOut">
              <a:rPr lang="nl-NL" smtClean="0"/>
              <a:t>8-12-2021</a:t>
            </a:fld>
            <a:endParaRPr lang="nl-NL"/>
          </a:p>
        </p:txBody>
      </p:sp>
      <p:sp>
        <p:nvSpPr>
          <p:cNvPr id="6" name="Tijdelijke aanduiding voor voettekst 5">
            <a:extLst>
              <a:ext uri="{FF2B5EF4-FFF2-40B4-BE49-F238E27FC236}">
                <a16:creationId xmlns:a16="http://schemas.microsoft.com/office/drawing/2014/main" id="{BA5E7A7B-02CA-47B6-A029-9AED30B3456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0B7B0F1-3453-4D83-AA8D-1828E8268F3D}"/>
              </a:ext>
            </a:extLst>
          </p:cNvPr>
          <p:cNvSpPr>
            <a:spLocks noGrp="1"/>
          </p:cNvSpPr>
          <p:nvPr>
            <p:ph type="sldNum" sz="quarter" idx="12"/>
          </p:nvPr>
        </p:nvSpPr>
        <p:spPr/>
        <p:txBody>
          <a:bodyPr/>
          <a:lstStyle/>
          <a:p>
            <a:fld id="{2EC030AA-016F-4F98-86E6-9A256070F6ED}" type="slidenum">
              <a:rPr lang="nl-NL" smtClean="0"/>
              <a:t>‹nr.›</a:t>
            </a:fld>
            <a:endParaRPr lang="nl-NL"/>
          </a:p>
        </p:txBody>
      </p:sp>
    </p:spTree>
    <p:extLst>
      <p:ext uri="{BB962C8B-B14F-4D97-AF65-F5344CB8AC3E}">
        <p14:creationId xmlns:p14="http://schemas.microsoft.com/office/powerpoint/2010/main" val="2503003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F9C3A9-D351-4856-BCF2-B743E9425405}"/>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A0FB310C-F9F1-4D6C-B498-A2DC435F65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E589D208-625E-4338-B367-5F23750440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B13E02A-C5DE-49A7-975D-8E41A8C72742}"/>
              </a:ext>
            </a:extLst>
          </p:cNvPr>
          <p:cNvSpPr>
            <a:spLocks noGrp="1"/>
          </p:cNvSpPr>
          <p:nvPr>
            <p:ph type="dt" sz="half" idx="10"/>
          </p:nvPr>
        </p:nvSpPr>
        <p:spPr/>
        <p:txBody>
          <a:bodyPr/>
          <a:lstStyle/>
          <a:p>
            <a:fld id="{CD63628D-E1B6-4858-B788-19EECB36D50D}" type="datetimeFigureOut">
              <a:rPr lang="nl-NL" smtClean="0"/>
              <a:t>8-12-2021</a:t>
            </a:fld>
            <a:endParaRPr lang="nl-NL"/>
          </a:p>
        </p:txBody>
      </p:sp>
      <p:sp>
        <p:nvSpPr>
          <p:cNvPr id="6" name="Tijdelijke aanduiding voor voettekst 5">
            <a:extLst>
              <a:ext uri="{FF2B5EF4-FFF2-40B4-BE49-F238E27FC236}">
                <a16:creationId xmlns:a16="http://schemas.microsoft.com/office/drawing/2014/main" id="{73D6E138-57C7-45A0-9F41-62FDFC973BE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D3A9400-8A09-4CBE-9AF8-8BC49B18CA80}"/>
              </a:ext>
            </a:extLst>
          </p:cNvPr>
          <p:cNvSpPr>
            <a:spLocks noGrp="1"/>
          </p:cNvSpPr>
          <p:nvPr>
            <p:ph type="sldNum" sz="quarter" idx="12"/>
          </p:nvPr>
        </p:nvSpPr>
        <p:spPr/>
        <p:txBody>
          <a:bodyPr/>
          <a:lstStyle/>
          <a:p>
            <a:fld id="{2EC030AA-016F-4F98-86E6-9A256070F6ED}" type="slidenum">
              <a:rPr lang="nl-NL" smtClean="0"/>
              <a:t>‹nr.›</a:t>
            </a:fld>
            <a:endParaRPr lang="nl-NL"/>
          </a:p>
        </p:txBody>
      </p:sp>
    </p:spTree>
    <p:extLst>
      <p:ext uri="{BB962C8B-B14F-4D97-AF65-F5344CB8AC3E}">
        <p14:creationId xmlns:p14="http://schemas.microsoft.com/office/powerpoint/2010/main" val="161641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2000"/>
            <a:lum/>
          </a:blip>
          <a:srcRect/>
          <a:stretch>
            <a:fillRect t="-9000" b="-9000"/>
          </a:stretch>
        </a:blipFill>
        <a:effectLst/>
      </p:bgPr>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F52EEF8D-616E-4E0E-A4FC-A1BF69E038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59D9B110-24CE-4EC8-BFDB-964B9C91D1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4CB3884-0C3C-4395-81C3-9D83520AC9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63628D-E1B6-4858-B788-19EECB36D50D}" type="datetimeFigureOut">
              <a:rPr lang="nl-NL" smtClean="0"/>
              <a:t>8-12-2021</a:t>
            </a:fld>
            <a:endParaRPr lang="nl-NL"/>
          </a:p>
        </p:txBody>
      </p:sp>
      <p:sp>
        <p:nvSpPr>
          <p:cNvPr id="5" name="Tijdelijke aanduiding voor voettekst 4">
            <a:extLst>
              <a:ext uri="{FF2B5EF4-FFF2-40B4-BE49-F238E27FC236}">
                <a16:creationId xmlns:a16="http://schemas.microsoft.com/office/drawing/2014/main" id="{3427A1CA-CF43-4D97-9EBB-89BE8B05ED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A1DAB292-1DA4-4F29-B10A-67DFA92648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C030AA-016F-4F98-86E6-9A256070F6ED}" type="slidenum">
              <a:rPr lang="nl-NL" smtClean="0"/>
              <a:t>‹nr.›</a:t>
            </a:fld>
            <a:endParaRPr lang="nl-NL"/>
          </a:p>
        </p:txBody>
      </p:sp>
    </p:spTree>
    <p:extLst>
      <p:ext uri="{BB962C8B-B14F-4D97-AF65-F5344CB8AC3E}">
        <p14:creationId xmlns:p14="http://schemas.microsoft.com/office/powerpoint/2010/main" val="37442350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85279436-6383-4B5C-AB9C-B8D4D3306396}"/>
              </a:ext>
            </a:extLst>
          </p:cNvPr>
          <p:cNvSpPr>
            <a:spLocks noGrp="1"/>
          </p:cNvSpPr>
          <p:nvPr>
            <p:ph type="ctrTitle"/>
          </p:nvPr>
        </p:nvSpPr>
        <p:spPr>
          <a:xfrm>
            <a:off x="3045368" y="2043663"/>
            <a:ext cx="6105194" cy="2031055"/>
          </a:xfrm>
        </p:spPr>
        <p:txBody>
          <a:bodyPr>
            <a:normAutofit/>
          </a:bodyPr>
          <a:lstStyle/>
          <a:p>
            <a:r>
              <a:rPr lang="nl-NL">
                <a:solidFill>
                  <a:srgbClr val="FFFFFF"/>
                </a:solidFill>
              </a:rPr>
              <a:t>Persoonlijk profileren</a:t>
            </a:r>
          </a:p>
        </p:txBody>
      </p:sp>
      <p:sp>
        <p:nvSpPr>
          <p:cNvPr id="3" name="Ondertitel 2">
            <a:extLst>
              <a:ext uri="{FF2B5EF4-FFF2-40B4-BE49-F238E27FC236}">
                <a16:creationId xmlns:a16="http://schemas.microsoft.com/office/drawing/2014/main" id="{B96EC3D7-70BC-45AC-8BE3-0E514ECB0D7D}"/>
              </a:ext>
            </a:extLst>
          </p:cNvPr>
          <p:cNvSpPr>
            <a:spLocks noGrp="1"/>
          </p:cNvSpPr>
          <p:nvPr>
            <p:ph type="subTitle" idx="1"/>
          </p:nvPr>
        </p:nvSpPr>
        <p:spPr>
          <a:xfrm>
            <a:off x="3045368" y="4074718"/>
            <a:ext cx="6105194" cy="682079"/>
          </a:xfrm>
        </p:spPr>
        <p:txBody>
          <a:bodyPr vert="horz" lIns="91440" tIns="45720" rIns="91440" bIns="45720" rtlCol="0" anchor="t">
            <a:normAutofit/>
          </a:bodyPr>
          <a:lstStyle/>
          <a:p>
            <a:r>
              <a:rPr lang="nl-NL" dirty="0">
                <a:solidFill>
                  <a:srgbClr val="FFFFFF"/>
                </a:solidFill>
                <a:cs typeface="Calibri"/>
              </a:rPr>
              <a:t>Kernkwadrant</a:t>
            </a:r>
          </a:p>
        </p:txBody>
      </p:sp>
    </p:spTree>
    <p:extLst>
      <p:ext uri="{BB962C8B-B14F-4D97-AF65-F5344CB8AC3E}">
        <p14:creationId xmlns:p14="http://schemas.microsoft.com/office/powerpoint/2010/main" val="3812748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6" name="Rectangle 15">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Rectangle 25">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67CD5C10-FA90-46AD-B582-FB1764A827F2}"/>
              </a:ext>
            </a:extLst>
          </p:cNvPr>
          <p:cNvSpPr>
            <a:spLocks noGrp="1"/>
          </p:cNvSpPr>
          <p:nvPr>
            <p:ph type="title"/>
          </p:nvPr>
        </p:nvSpPr>
        <p:spPr>
          <a:xfrm>
            <a:off x="466722" y="586855"/>
            <a:ext cx="3201366" cy="3387497"/>
          </a:xfrm>
        </p:spPr>
        <p:txBody>
          <a:bodyPr anchor="b">
            <a:normAutofit/>
          </a:bodyPr>
          <a:lstStyle/>
          <a:p>
            <a:pPr algn="r"/>
            <a:r>
              <a:rPr lang="nl-NL" sz="4000">
                <a:solidFill>
                  <a:srgbClr val="FFFFFF"/>
                </a:solidFill>
                <a:cs typeface="Calibri Light"/>
              </a:rPr>
              <a:t>Wat is een kernkwaliteit</a:t>
            </a:r>
          </a:p>
        </p:txBody>
      </p:sp>
      <p:sp>
        <p:nvSpPr>
          <p:cNvPr id="9" name="Tijdelijke aanduiding voor inhoud 8">
            <a:extLst>
              <a:ext uri="{FF2B5EF4-FFF2-40B4-BE49-F238E27FC236}">
                <a16:creationId xmlns:a16="http://schemas.microsoft.com/office/drawing/2014/main" id="{DC65E78D-40D1-4F10-9449-0E53F8670F6B}"/>
              </a:ext>
            </a:extLst>
          </p:cNvPr>
          <p:cNvSpPr>
            <a:spLocks noGrp="1"/>
          </p:cNvSpPr>
          <p:nvPr>
            <p:ph idx="1"/>
          </p:nvPr>
        </p:nvSpPr>
        <p:spPr>
          <a:xfrm>
            <a:off x="4810259" y="649480"/>
            <a:ext cx="6555347" cy="5546047"/>
          </a:xfrm>
        </p:spPr>
        <p:txBody>
          <a:bodyPr vert="horz" lIns="91440" tIns="45720" rIns="91440" bIns="45720" rtlCol="0" anchor="ctr">
            <a:normAutofit/>
          </a:bodyPr>
          <a:lstStyle/>
          <a:p>
            <a:r>
              <a:rPr lang="nl-NL" sz="2000">
                <a:ea typeface="+mn-lt"/>
                <a:cs typeface="+mn-lt"/>
              </a:rPr>
              <a:t>Een kernkwaliteit is ‘hoe je bent’ en dat is wat anders dan hoe je soms ‘doet’. Anders gezegd: je kunt je anders gedragen dan hoe je eigenlijk bent. Je doet je soms anders voor dan hoe jij de dingen voelt en ervaart. En dat kan gevolgen hebben voor jouw communicatie en hoe je overkomt op anderen. De kunst is om terug te gaan naar jouw natuurlijke gedrag. Dat helpt je in de bewustwording waar jouw kracht ligt.</a:t>
            </a:r>
            <a:endParaRPr lang="nl-NL" sz="2000"/>
          </a:p>
        </p:txBody>
      </p:sp>
    </p:spTree>
    <p:extLst>
      <p:ext uri="{BB962C8B-B14F-4D97-AF65-F5344CB8AC3E}">
        <p14:creationId xmlns:p14="http://schemas.microsoft.com/office/powerpoint/2010/main" val="1802796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A3EFF7B1-6CB7-47D1-AD37-B870CA2B21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7FA2962B-21B6-4689-A95D-A8FF6ADE4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a:extLst>
              <a:ext uri="{FF2B5EF4-FFF2-40B4-BE49-F238E27FC236}">
                <a16:creationId xmlns:a16="http://schemas.microsoft.com/office/drawing/2014/main" id="{A745280D-ED36-41FE-8EB1-CE597C99CFE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117348" y="774914"/>
            <a:ext cx="304800" cy="429768"/>
            <a:chOff x="215328" y="-46937"/>
            <a:chExt cx="304800" cy="2773841"/>
          </a:xfrm>
        </p:grpSpPr>
        <p:cxnSp>
          <p:nvCxnSpPr>
            <p:cNvPr id="35" name="Straight Connector 34">
              <a:extLst>
                <a:ext uri="{FF2B5EF4-FFF2-40B4-BE49-F238E27FC236}">
                  <a16:creationId xmlns:a16="http://schemas.microsoft.com/office/drawing/2014/main" id="{3D26CEB3-5AE4-4088-AD63-396DB50F28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3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4AA9279A-AD34-474C-834E-6BF658144A5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69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3589559-7D9A-4ECD-90BB-A5565E2DAE7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85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701B1A71-DCEA-4EB2-8133-98A2CD6F098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201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80E95A5C-1E97-41C3-9DEC-245FF6DEBF1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075420"/>
            <a:ext cx="12048729" cy="4093306"/>
            <a:chOff x="1" y="2075420"/>
            <a:chExt cx="12048729" cy="4093306"/>
          </a:xfrm>
        </p:grpSpPr>
        <p:sp>
          <p:nvSpPr>
            <p:cNvPr id="41" name="Oval 40">
              <a:extLst>
                <a:ext uri="{FF2B5EF4-FFF2-40B4-BE49-F238E27FC236}">
                  <a16:creationId xmlns:a16="http://schemas.microsoft.com/office/drawing/2014/main" id="{8D3C3374-C720-4FCD-B6CD-AEF1D1A6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7639E2EF-4D23-4EA3-B29E-D6362FF722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a:extLst>
                <a:ext uri="{FF2B5EF4-FFF2-40B4-BE49-F238E27FC236}">
                  <a16:creationId xmlns:a16="http://schemas.microsoft.com/office/drawing/2014/main" id="{730820A4-6CEA-4BF7-8DE4-F5B2D2EB23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F320E002-8AED-4D4F-A104-0585FFFB9A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Oval 44">
              <a:extLst>
                <a:ext uri="{FF2B5EF4-FFF2-40B4-BE49-F238E27FC236}">
                  <a16:creationId xmlns:a16="http://schemas.microsoft.com/office/drawing/2014/main" id="{6A0BF3F3-3A09-42CE-9483-114BD01DD9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B233BD5C-DFC7-4EB7-B348-7C9B5B8D0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8" name="Rectangle 47">
            <a:extLst>
              <a:ext uri="{FF2B5EF4-FFF2-40B4-BE49-F238E27FC236}">
                <a16:creationId xmlns:a16="http://schemas.microsoft.com/office/drawing/2014/main" id="{A00D2CE1-35C1-46E6-BD59-CEE668BD90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38146" y="1042605"/>
            <a:ext cx="2796461" cy="711252"/>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a:extLst>
              <a:ext uri="{FF2B5EF4-FFF2-40B4-BE49-F238E27FC236}">
                <a16:creationId xmlns:a16="http://schemas.microsoft.com/office/drawing/2014/main" id="{A58DCE86-9AE1-46D1-96D6-04B8B3EDF6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59539" y="317578"/>
            <a:ext cx="548640" cy="549007"/>
            <a:chOff x="7029447" y="3514725"/>
            <a:chExt cx="1285875" cy="549007"/>
          </a:xfrm>
        </p:grpSpPr>
        <p:cxnSp>
          <p:nvCxnSpPr>
            <p:cNvPr id="51" name="Straight Connector 50">
              <a:extLst>
                <a:ext uri="{FF2B5EF4-FFF2-40B4-BE49-F238E27FC236}">
                  <a16:creationId xmlns:a16="http://schemas.microsoft.com/office/drawing/2014/main" id="{89B74739-D423-4F25-A976-0A6CD86D173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6018E700-FF08-42AA-9237-24E7A74AD3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46B3488A-8A55-403E-B9C9-75AFA0CF53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15089B9D-BA8D-4A64-B95F-33940D9D686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56" name="Rectangle 55">
            <a:extLst>
              <a:ext uri="{FF2B5EF4-FFF2-40B4-BE49-F238E27FC236}">
                <a16:creationId xmlns:a16="http://schemas.microsoft.com/office/drawing/2014/main" id="{E18403B7-F2C7-4C07-8522-21C319109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6140785"/>
            <a:ext cx="6095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8" name="Group 57">
            <a:extLst>
              <a:ext uri="{FF2B5EF4-FFF2-40B4-BE49-F238E27FC236}">
                <a16:creationId xmlns:a16="http://schemas.microsoft.com/office/drawing/2014/main" id="{23B58CC6-A99E-43AF-A467-256F19287F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16345" y="5940560"/>
            <a:ext cx="1285875" cy="549007"/>
            <a:chOff x="7029447" y="3514725"/>
            <a:chExt cx="1285875" cy="549007"/>
          </a:xfrm>
        </p:grpSpPr>
        <p:cxnSp>
          <p:nvCxnSpPr>
            <p:cNvPr id="59" name="Straight Connector 58">
              <a:extLst>
                <a:ext uri="{FF2B5EF4-FFF2-40B4-BE49-F238E27FC236}">
                  <a16:creationId xmlns:a16="http://schemas.microsoft.com/office/drawing/2014/main" id="{8FE97852-3A18-4317-B17E-8C45174F96F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F9D0BC6E-6D0B-4589-B1BF-372BAA38395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530B892E-E062-4B0A-B79E-E55D36EC9AE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8D1A4DF9-C28A-4C0A-B273-702F0C4880F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 name="Titel 1">
            <a:extLst>
              <a:ext uri="{FF2B5EF4-FFF2-40B4-BE49-F238E27FC236}">
                <a16:creationId xmlns:a16="http://schemas.microsoft.com/office/drawing/2014/main" id="{67CD5C10-FA90-46AD-B582-FB1764A827F2}"/>
              </a:ext>
            </a:extLst>
          </p:cNvPr>
          <p:cNvSpPr>
            <a:spLocks noGrp="1"/>
          </p:cNvSpPr>
          <p:nvPr>
            <p:ph type="title"/>
          </p:nvPr>
        </p:nvSpPr>
        <p:spPr>
          <a:xfrm>
            <a:off x="630936" y="495992"/>
            <a:ext cx="4195140" cy="5638831"/>
          </a:xfrm>
          <a:noFill/>
        </p:spPr>
        <p:txBody>
          <a:bodyPr anchor="ctr">
            <a:normAutofit/>
          </a:bodyPr>
          <a:lstStyle/>
          <a:p>
            <a:r>
              <a:rPr lang="nl-NL" sz="4800">
                <a:cs typeface="Calibri Light"/>
              </a:rPr>
              <a:t>Kernkwadrant van Ofman</a:t>
            </a:r>
          </a:p>
        </p:txBody>
      </p:sp>
      <p:graphicFrame>
        <p:nvGraphicFramePr>
          <p:cNvPr id="26" name="Tijdelijke aanduiding voor inhoud 6">
            <a:extLst>
              <a:ext uri="{FF2B5EF4-FFF2-40B4-BE49-F238E27FC236}">
                <a16:creationId xmlns:a16="http://schemas.microsoft.com/office/drawing/2014/main" id="{F40C5872-B2C9-4E7A-8730-635D33A138BF}"/>
              </a:ext>
            </a:extLst>
          </p:cNvPr>
          <p:cNvGraphicFramePr>
            <a:graphicFrameLocks noGrp="1"/>
          </p:cNvGraphicFramePr>
          <p:nvPr>
            <p:ph idx="1"/>
            <p:extLst>
              <p:ext uri="{D42A27DB-BD31-4B8C-83A1-F6EECF244321}">
                <p14:modId xmlns:p14="http://schemas.microsoft.com/office/powerpoint/2010/main" val="2736676626"/>
              </p:ext>
            </p:extLst>
          </p:nvPr>
        </p:nvGraphicFramePr>
        <p:xfrm>
          <a:off x="4915947" y="866585"/>
          <a:ext cx="6253722" cy="50561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4451929"/>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615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67CD5C10-FA90-46AD-B582-FB1764A827F2}"/>
              </a:ext>
            </a:extLst>
          </p:cNvPr>
          <p:cNvSpPr>
            <a:spLocks noGrp="1"/>
          </p:cNvSpPr>
          <p:nvPr>
            <p:ph type="title"/>
          </p:nvPr>
        </p:nvSpPr>
        <p:spPr>
          <a:xfrm>
            <a:off x="235990" y="2074363"/>
            <a:ext cx="3167989"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dirty="0" err="1">
                <a:solidFill>
                  <a:srgbClr val="FFFFFF"/>
                </a:solidFill>
                <a:cs typeface="Calibri Light"/>
              </a:rPr>
              <a:t>Voorbeeld</a:t>
            </a:r>
            <a:r>
              <a:rPr lang="en-US" sz="2600" dirty="0">
                <a:solidFill>
                  <a:srgbClr val="FFFFFF"/>
                </a:solidFill>
                <a:cs typeface="Calibri Light"/>
              </a:rPr>
              <a:t> </a:t>
            </a:r>
            <a:br>
              <a:rPr lang="en-US" sz="2600" dirty="0">
                <a:solidFill>
                  <a:srgbClr val="FFFFFF"/>
                </a:solidFill>
                <a:cs typeface="Calibri Light"/>
              </a:rPr>
            </a:br>
            <a:r>
              <a:rPr lang="en-US" sz="2600" dirty="0" err="1">
                <a:solidFill>
                  <a:srgbClr val="FFFFFF"/>
                </a:solidFill>
                <a:cs typeface="Calibri Light"/>
              </a:rPr>
              <a:t>Kernkwadrant</a:t>
            </a:r>
            <a:endParaRPr lang="en-US" sz="2600" kern="1200" dirty="0" err="1">
              <a:solidFill>
                <a:srgbClr val="FFFFFF"/>
              </a:solidFill>
              <a:latin typeface="+mj-lt"/>
              <a:cs typeface="Calibri Light"/>
            </a:endParaRPr>
          </a:p>
        </p:txBody>
      </p:sp>
      <p:pic>
        <p:nvPicPr>
          <p:cNvPr id="14" name="Afbeelding 14">
            <a:extLst>
              <a:ext uri="{FF2B5EF4-FFF2-40B4-BE49-F238E27FC236}">
                <a16:creationId xmlns:a16="http://schemas.microsoft.com/office/drawing/2014/main" id="{E1418C4B-452C-4A94-ADDF-D891D0C8FBC8}"/>
              </a:ext>
            </a:extLst>
          </p:cNvPr>
          <p:cNvPicPr>
            <a:picLocks noGrp="1" noChangeAspect="1"/>
          </p:cNvPicPr>
          <p:nvPr>
            <p:ph idx="1"/>
          </p:nvPr>
        </p:nvPicPr>
        <p:blipFill>
          <a:blip r:embed="rId2"/>
          <a:stretch>
            <a:fillRect/>
          </a:stretch>
        </p:blipFill>
        <p:spPr>
          <a:xfrm>
            <a:off x="4038600" y="1034784"/>
            <a:ext cx="7188199" cy="4785043"/>
          </a:xfrm>
          <a:prstGeom prst="rect">
            <a:avLst/>
          </a:prstGeom>
        </p:spPr>
      </p:pic>
    </p:spTree>
    <p:extLst>
      <p:ext uri="{BB962C8B-B14F-4D97-AF65-F5344CB8AC3E}">
        <p14:creationId xmlns:p14="http://schemas.microsoft.com/office/powerpoint/2010/main" val="3377794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45">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7">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1">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53">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67CD5C10-FA90-46AD-B582-FB1764A827F2}"/>
              </a:ext>
            </a:extLst>
          </p:cNvPr>
          <p:cNvSpPr>
            <a:spLocks noGrp="1"/>
          </p:cNvSpPr>
          <p:nvPr>
            <p:ph type="title"/>
          </p:nvPr>
        </p:nvSpPr>
        <p:spPr>
          <a:xfrm>
            <a:off x="1386865" y="818984"/>
            <a:ext cx="6596245" cy="3268520"/>
          </a:xfrm>
        </p:spPr>
        <p:txBody>
          <a:bodyPr vert="horz" lIns="91440" tIns="45720" rIns="91440" bIns="45720" rtlCol="0" anchor="b">
            <a:normAutofit/>
          </a:bodyPr>
          <a:lstStyle/>
          <a:p>
            <a:pPr algn="r"/>
            <a:r>
              <a:rPr lang="en-US" sz="4800" kern="1200">
                <a:solidFill>
                  <a:srgbClr val="FFFFFF"/>
                </a:solidFill>
                <a:latin typeface="+mj-lt"/>
                <a:ea typeface="+mj-ea"/>
                <a:cs typeface="+mj-cs"/>
              </a:rPr>
              <a:t>Opdracht</a:t>
            </a:r>
          </a:p>
        </p:txBody>
      </p:sp>
      <p:sp>
        <p:nvSpPr>
          <p:cNvPr id="49" name="Rectangle 55">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jdelijke aanduiding voor inhoud 3">
            <a:extLst>
              <a:ext uri="{FF2B5EF4-FFF2-40B4-BE49-F238E27FC236}">
                <a16:creationId xmlns:a16="http://schemas.microsoft.com/office/drawing/2014/main" id="{3E1841CD-D8F7-4E1A-91B9-8932BA914E1F}"/>
              </a:ext>
            </a:extLst>
          </p:cNvPr>
          <p:cNvSpPr>
            <a:spLocks noGrp="1"/>
          </p:cNvSpPr>
          <p:nvPr>
            <p:ph idx="1"/>
          </p:nvPr>
        </p:nvSpPr>
        <p:spPr>
          <a:xfrm>
            <a:off x="1931874" y="4797188"/>
            <a:ext cx="6051236" cy="1241828"/>
          </a:xfrm>
        </p:spPr>
        <p:txBody>
          <a:bodyPr vert="horz" lIns="91440" tIns="45720" rIns="91440" bIns="45720" rtlCol="0" anchor="t">
            <a:normAutofit/>
          </a:bodyPr>
          <a:lstStyle/>
          <a:p>
            <a:pPr marL="0" indent="0" algn="r">
              <a:buNone/>
            </a:pPr>
            <a:r>
              <a:rPr lang="en-US" sz="3600" kern="1200" dirty="0">
                <a:solidFill>
                  <a:srgbClr val="FFFFFF"/>
                </a:solidFill>
                <a:latin typeface="+mn-lt"/>
                <a:ea typeface="+mn-ea"/>
                <a:cs typeface="+mn-cs"/>
              </a:rPr>
              <a:t>Maak je eigen </a:t>
            </a:r>
            <a:r>
              <a:rPr lang="en-US" sz="3600" kern="1200" dirty="0" err="1">
                <a:solidFill>
                  <a:srgbClr val="FFFFFF"/>
                </a:solidFill>
                <a:latin typeface="+mn-lt"/>
                <a:ea typeface="+mn-ea"/>
                <a:cs typeface="+mn-cs"/>
              </a:rPr>
              <a:t>kernkwadrant</a:t>
            </a:r>
            <a:endParaRPr lang="en-US" sz="3600" kern="1200" dirty="0" err="1">
              <a:solidFill>
                <a:srgbClr val="FFFFFF"/>
              </a:solidFill>
              <a:latin typeface="+mn-lt"/>
              <a:cs typeface="Calibri"/>
            </a:endParaRPr>
          </a:p>
        </p:txBody>
      </p:sp>
      <p:sp>
        <p:nvSpPr>
          <p:cNvPr id="51" name="Rectangle 57">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92454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Afbeeldingsresultaten voor Kernkwadranten Leeg">
            <a:extLst>
              <a:ext uri="{FF2B5EF4-FFF2-40B4-BE49-F238E27FC236}">
                <a16:creationId xmlns:a16="http://schemas.microsoft.com/office/drawing/2014/main" id="{5ED9D95C-2EB2-4AF2-9EFE-167D44387ED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899612" y="643466"/>
            <a:ext cx="8392776" cy="55710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5193752"/>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AF595C47BD35B43A89F604C352B975F" ma:contentTypeVersion="9" ma:contentTypeDescription="Een nieuw document maken." ma:contentTypeScope="" ma:versionID="1f5ebf097f830d7daeb1df2b18c8e41a">
  <xsd:schema xmlns:xsd="http://www.w3.org/2001/XMLSchema" xmlns:xs="http://www.w3.org/2001/XMLSchema" xmlns:p="http://schemas.microsoft.com/office/2006/metadata/properties" xmlns:ns3="a95e91c8-8f0d-41eb-8488-8de95db6c16b" xmlns:ns4="f8d51e00-e088-408d-90ab-2e0cc172ac35" targetNamespace="http://schemas.microsoft.com/office/2006/metadata/properties" ma:root="true" ma:fieldsID="9df103789f7cc03779af085144a78e77" ns3:_="" ns4:_="">
    <xsd:import namespace="a95e91c8-8f0d-41eb-8488-8de95db6c16b"/>
    <xsd:import namespace="f8d51e00-e088-408d-90ab-2e0cc172ac35"/>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5e91c8-8f0d-41eb-8488-8de95db6c16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8d51e00-e088-408d-90ab-2e0cc172ac35" elementFormDefault="qualified">
    <xsd:import namespace="http://schemas.microsoft.com/office/2006/documentManagement/types"/>
    <xsd:import namespace="http://schemas.microsoft.com/office/infopath/2007/PartnerControls"/>
    <xsd:element name="SharedWithUsers" ma:index="14"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Gedeeld met details" ma:internalName="SharedWithDetails" ma:readOnly="true">
      <xsd:simpleType>
        <xsd:restriction base="dms:Note">
          <xsd:maxLength value="255"/>
        </xsd:restriction>
      </xsd:simpleType>
    </xsd:element>
    <xsd:element name="SharingHintHash" ma:index="16"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B7D25A2-F004-416E-BA3C-297448243346}">
  <ds:schemaRefs>
    <ds:schemaRef ds:uri="http://schemas.microsoft.com/sharepoint/v3/contenttype/forms"/>
  </ds:schemaRefs>
</ds:datastoreItem>
</file>

<file path=customXml/itemProps2.xml><?xml version="1.0" encoding="utf-8"?>
<ds:datastoreItem xmlns:ds="http://schemas.openxmlformats.org/officeDocument/2006/customXml" ds:itemID="{1E473304-AA49-48D9-B7ED-354F2CBA733A}">
  <ds:schemaRefs>
    <ds:schemaRef ds:uri="http://schemas.microsoft.com/office/2006/metadata/properties"/>
    <ds:schemaRef ds:uri="f8d51e00-e088-408d-90ab-2e0cc172ac35"/>
    <ds:schemaRef ds:uri="http://schemas.microsoft.com/office/2006/documentManagement/types"/>
    <ds:schemaRef ds:uri="http://purl.org/dc/terms/"/>
    <ds:schemaRef ds:uri="http://purl.org/dc/dcmitype/"/>
    <ds:schemaRef ds:uri="http://www.w3.org/XML/1998/namespace"/>
    <ds:schemaRef ds:uri="http://schemas.microsoft.com/office/infopath/2007/PartnerControls"/>
    <ds:schemaRef ds:uri="http://schemas.openxmlformats.org/package/2006/metadata/core-properties"/>
    <ds:schemaRef ds:uri="a95e91c8-8f0d-41eb-8488-8de95db6c16b"/>
    <ds:schemaRef ds:uri="http://purl.org/dc/elements/1.1/"/>
  </ds:schemaRefs>
</ds:datastoreItem>
</file>

<file path=customXml/itemProps3.xml><?xml version="1.0" encoding="utf-8"?>
<ds:datastoreItem xmlns:ds="http://schemas.openxmlformats.org/officeDocument/2006/customXml" ds:itemID="{F67FBA5A-0362-4662-897A-CB37C74484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5e91c8-8f0d-41eb-8488-8de95db6c16b"/>
    <ds:schemaRef ds:uri="f8d51e00-e088-408d-90ab-2e0cc172ac3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121</Words>
  <Application>Microsoft Office PowerPoint</Application>
  <PresentationFormat>Breedbeeld</PresentationFormat>
  <Paragraphs>12</Paragraphs>
  <Slides>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Arial</vt:lpstr>
      <vt:lpstr>Calibri</vt:lpstr>
      <vt:lpstr>Calibri Light</vt:lpstr>
      <vt:lpstr>Kantoorthema</vt:lpstr>
      <vt:lpstr>Persoonlijk profileren</vt:lpstr>
      <vt:lpstr>Wat is een kernkwaliteit</vt:lpstr>
      <vt:lpstr>Kernkwadrant van Ofman</vt:lpstr>
      <vt:lpstr>Voorbeeld  Kernkwadrant</vt:lpstr>
      <vt:lpstr>Opdracht</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Persoonlijk profileren</dc:title>
  <dc:creator>Janneke Kamstra</dc:creator>
  <cp:lastModifiedBy>Janneke Kamstra</cp:lastModifiedBy>
  <cp:revision>1</cp:revision>
  <dcterms:created xsi:type="dcterms:W3CDTF">2021-12-08T11:36:02Z</dcterms:created>
  <dcterms:modified xsi:type="dcterms:W3CDTF">2021-12-08T11:36:19Z</dcterms:modified>
</cp:coreProperties>
</file>